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4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FFF"/>
    <a:srgbClr val="DE6FFF"/>
    <a:srgbClr val="C2E8FF"/>
    <a:srgbClr val="08659B"/>
    <a:srgbClr val="8BB6F0"/>
    <a:srgbClr val="4D7AB5"/>
    <a:srgbClr val="C2E9FF"/>
    <a:srgbClr val="7595C3"/>
    <a:srgbClr val="FFEFA3"/>
    <a:srgbClr val="BA9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202" d="100"/>
          <a:sy n="202" d="100"/>
        </p:scale>
        <p:origin x="-1760" y="-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508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6CE50E39-D422-524D-B34C-0FEF1198FC07}"/>
              </a:ext>
            </a:extLst>
          </p:cNvPr>
          <p:cNvSpPr/>
          <p:nvPr/>
        </p:nvSpPr>
        <p:spPr>
          <a:xfrm>
            <a:off x="4210884" y="5281951"/>
            <a:ext cx="1693780" cy="599518"/>
          </a:xfrm>
          <a:prstGeom prst="roundRect">
            <a:avLst>
              <a:gd name="adj" fmla="val 6720"/>
            </a:avLst>
          </a:prstGeom>
          <a:solidFill>
            <a:srgbClr val="E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0" name="Rektangel med rundade hörn 29">
            <a:extLst>
              <a:ext uri="{FF2B5EF4-FFF2-40B4-BE49-F238E27FC236}">
                <a16:creationId xmlns:a16="http://schemas.microsoft.com/office/drawing/2014/main" id="{85BF0D61-0758-F74A-A3CD-776B3B1CA38E}"/>
              </a:ext>
            </a:extLst>
          </p:cNvPr>
          <p:cNvSpPr/>
          <p:nvPr/>
        </p:nvSpPr>
        <p:spPr>
          <a:xfrm>
            <a:off x="4210884" y="5210828"/>
            <a:ext cx="1693780" cy="599518"/>
          </a:xfrm>
          <a:prstGeom prst="roundRect">
            <a:avLst>
              <a:gd name="adj" fmla="val 0"/>
            </a:avLst>
          </a:prstGeom>
          <a:solidFill>
            <a:srgbClr val="E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F6BDE8A1-CE65-4246-B65A-E2882A78D8F3}"/>
              </a:ext>
            </a:extLst>
          </p:cNvPr>
          <p:cNvSpPr/>
          <p:nvPr/>
        </p:nvSpPr>
        <p:spPr>
          <a:xfrm>
            <a:off x="4250502" y="5285246"/>
            <a:ext cx="1410923" cy="525100"/>
          </a:xfrm>
          <a:prstGeom prst="rect">
            <a:avLst/>
          </a:prstGeom>
          <a:solidFill>
            <a:srgbClr val="E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dirty="0"/>
              <a:t>CV</a:t>
            </a:r>
          </a:p>
        </p:txBody>
      </p:sp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8BB6F0"/>
          </a:solidFill>
          <a:ln w="50800">
            <a:solidFill>
              <a:srgbClr val="086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27130</TotalTime>
  <Words>165</Words>
  <Application>Microsoft Macintosh PowerPoint</Application>
  <PresentationFormat>Bredbild</PresentationFormat>
  <Paragraphs>71</Paragraphs>
  <Slides>19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5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382</cp:revision>
  <dcterms:created xsi:type="dcterms:W3CDTF">2016-12-30T09:39:09Z</dcterms:created>
  <dcterms:modified xsi:type="dcterms:W3CDTF">2020-09-20T10:18:25Z</dcterms:modified>
</cp:coreProperties>
</file>